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c2234ec794_0_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2c2234ec794_0_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2c2234ec794_0_5:notes"/>
          <p:cNvSpPr txBox="1"/>
          <p:nvPr>
            <p:ph idx="12" type="sldNum"/>
          </p:nvPr>
        </p:nvSpPr>
        <p:spPr>
          <a:xfrm>
            <a:off x="3970338" y="8829675"/>
            <a:ext cx="3038400" cy="466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ba94ce6216_0_3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7" name="Google Shape;47;g2ba94ce6216_0_3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a94ce6216_0_3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" name="Google Shape;53;g2ba94ce6216_0_3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ba94ce6216_0_4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2ba94ce6216_0_4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f4b2f840af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" name="Google Shape;66;g1f4b2f840af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a94ce6216_0_4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" name="Google Shape;72;g2ba94ce6216_0_4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8" name="Google Shape;78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nj.gov/humanservices/dmahs/clients/medicaid/abd/ABD_Overview.pdf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nj.gov/humanservices/dds/programs/njworkability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mahs-nj.my.site.com/familycare/quickstart" TargetMode="External"/><Relationship Id="rId4" Type="http://schemas.openxmlformats.org/officeDocument/2006/relationships/hyperlink" Target="https://www.nj.gov/humanservices/njsnap/home/cbss.shtml" TargetMode="External"/><Relationship Id="rId5" Type="http://schemas.openxmlformats.org/officeDocument/2006/relationships/hyperlink" Target="https://www.nj.gov/humanservices/dmahs/clients/medicaid/abd/ABD_Application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njfamilycare.dhs.state.nj.us/" TargetMode="External"/><Relationship Id="rId6" Type="http://schemas.openxmlformats.org/officeDocument/2006/relationships/hyperlink" Target="https://www.nj.gov/humanservices/dmahs/clients/medicai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An Overview of NJ FamilyCare/Medicaid Part 2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68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= NJ Medicaid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❖"/>
            </a:pPr>
            <a:r>
              <a:rPr lang="en-US" sz="9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 primary programs: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NJ FamilyCare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children under 19, adults, and pregnant women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➢"/>
            </a:pPr>
            <a:r>
              <a:rPr b="1" lang="en-US" sz="9600">
                <a:latin typeface="Garamond"/>
                <a:ea typeface="Garamond"/>
                <a:cs typeface="Garamond"/>
                <a:sym typeface="Garamond"/>
              </a:rPr>
              <a:t>Aged, Blind, or Disabled (ABD)</a:t>
            </a: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, covering people 65 and older, and people determined blind or disabled by Social Security or the state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Most individuals with IDD have ABD Medicaid</a:t>
            </a:r>
            <a:endParaRPr sz="96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Garamond"/>
              <a:buChar char="❖"/>
            </a:pPr>
            <a:r>
              <a:rPr lang="en-US" sz="9600">
                <a:latin typeface="Garamond"/>
                <a:ea typeface="Garamond"/>
                <a:cs typeface="Garamond"/>
                <a:sym typeface="Garamond"/>
              </a:rPr>
              <a:t>Medicaid is required to receive Division of Developmental Disabilities (DDD) services at age 21</a:t>
            </a:r>
            <a:endParaRPr sz="9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6363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000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FamilyCare/Medicaid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1325" y="5794700"/>
            <a:ext cx="3810000" cy="7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/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ABD Medicaid</a:t>
            </a:r>
            <a:r>
              <a:rPr b="1" lang="en-US" sz="44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33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" name="Google Shape;43;p5"/>
          <p:cNvSpPr txBox="1"/>
          <p:nvPr/>
        </p:nvSpPr>
        <p:spPr>
          <a:xfrm>
            <a:off x="628650" y="1829950"/>
            <a:ext cx="5369400" cy="4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5445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Noto Sans Symbols"/>
              <a:buChar char="❖"/>
            </a:pPr>
            <a:r>
              <a:rPr b="1" lang="en-US" sz="2400" u="sng">
                <a:latin typeface="Garamond"/>
                <a:ea typeface="Garamond"/>
                <a:cs typeface="Garamond"/>
                <a:sym typeface="Garamond"/>
              </a:rPr>
              <a:t>ABD Medicaid Programs:</a:t>
            </a:r>
            <a:endParaRPr b="1" sz="2400" u="sng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Supplemental Security Income (SSI) Medicaid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Medicaid Only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New Jersey Care … Special Medicaid Programs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WorkAbility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Managed Long Term Services and Supports (MLTSS)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5445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Multiple ABD programs, but only one application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5445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50"/>
              <a:buFont typeface="Garamond"/>
              <a:buChar char="❖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See the online brochure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7625" y="1625375"/>
            <a:ext cx="2621825" cy="513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with gross monthly income equal to or below 100% of the federal poverty level (FPL)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$1,255/month for an individual (2024)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 txBox="1"/>
          <p:nvPr>
            <p:ph type="title"/>
          </p:nvPr>
        </p:nvSpPr>
        <p:spPr>
          <a:xfrm>
            <a:off x="2729675" y="101850"/>
            <a:ext cx="61521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New Jersey Care … Special Medicaid Programs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" type="body"/>
          </p:nvPr>
        </p:nvSpPr>
        <p:spPr>
          <a:xfrm>
            <a:off x="628650" y="1829950"/>
            <a:ext cx="7886700" cy="47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Full Medicaid coverage to working individuals with disabilities whose income or assets would make them ineligible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 unearned income limit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 earned income limit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There are tiered premiums for higher income individuals with countable income over 250% of the FPL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 asset limit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Speak with a highly trained Community Resource Specialist at 1-888-285-3036 </a:t>
            </a:r>
            <a:endParaRPr sz="2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400"/>
              <a:buFont typeface="Garamond"/>
              <a:buChar char="❖"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DDS NJ WorkAbility</a:t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WorkAbility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125" y="4976346"/>
            <a:ext cx="4393650" cy="139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Additional services and supports for clinically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eligible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individuals, who need a higher level of care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Clinical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eligibility is determined through assistance with 3 or more activities of daily living (ADLs) such as dressing, bathing, eating, and mobility assistance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Require skilled nursing care, 24/7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Higher income limit of $2,742/month</a:t>
            </a:r>
            <a:endParaRPr/>
          </a:p>
        </p:txBody>
      </p:sp>
      <p:sp>
        <p:nvSpPr>
          <p:cNvPr id="63" name="Google Shape;63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MLTSS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Medicaid in NJ is administered through 5 participating managed care organizations (MCOs):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Aetna Better Health of New Jersey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Horizon NJ Health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Fidelis Care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UnitedHealthcare Community Plan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Wellpoint (formerly Amerigroup New Jersey)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Greater access to providers and coordination of care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69" name="Google Shape;69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Medicaid MCOs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via the NJ FamilyCare website (preferred)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Apply here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 person at your local County Board of Social Services office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Find your local office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Print the application, fill in out, and mail it in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A pdf of the application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Call 1-800-701-0710 (TTY: 711) for assistance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5" name="Google Shape;75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NJ FamilyCare/Medicaid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DMAHS NJ FamilyCare/Medicaid ABD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81" name="Google Shape;81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