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bold.fntdata"/><Relationship Id="rId14" Type="http://schemas.openxmlformats.org/officeDocument/2006/relationships/font" Target="fonts/Garamond-regular.fntdata"/><Relationship Id="rId17" Type="http://schemas.openxmlformats.org/officeDocument/2006/relationships/font" Target="fonts/Garamond-boldItalic.fntdata"/><Relationship Id="rId16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ba94ce6216_0_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ba94ce6216_0_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a94ce6216_0_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3" name="Google Shape;53;g2ba94ce6216_0_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a94ce6216_0_2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9" name="Google Shape;59;g2ba94ce6216_0_2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c221c9535c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c221c9535c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2c221c9535c_0_0:notes"/>
          <p:cNvSpPr txBox="1"/>
          <p:nvPr>
            <p:ph idx="12" type="sldNum"/>
          </p:nvPr>
        </p:nvSpPr>
        <p:spPr>
          <a:xfrm>
            <a:off x="3970338" y="8829675"/>
            <a:ext cx="3038400" cy="466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2" name="Google Shape;72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nj.gov/humanservices/dmahs/clients/medicaid/abd/ABD_Overview.pdf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sa.gov/apply/ssi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mahs-nj.my.site.com/familycare/quickstart" TargetMode="External"/><Relationship Id="rId4" Type="http://schemas.openxmlformats.org/officeDocument/2006/relationships/hyperlink" Target="https://www.nj.gov/humanservices/njsnap/home/cbss.shtml" TargetMode="External"/><Relationship Id="rId5" Type="http://schemas.openxmlformats.org/officeDocument/2006/relationships/hyperlink" Target="https://www.nj.gov/humanservices/dmahs/clients/medicaid/abd/ABD_Application.pdf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njfamilycare.dhs.state.nj.us/" TargetMode="External"/><Relationship Id="rId6" Type="http://schemas.openxmlformats.org/officeDocument/2006/relationships/hyperlink" Target="https://www.nj.gov/humanservices/dmahs/clients/medicai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An Overview of NJ FamilyCare/Medicaid  </a:t>
            </a: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Part </a:t>
            </a: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3168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 = NJ Medicaid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 primary programs: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NJ FamilyCare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, covering children under 19, adults, and pregnant women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Aged, Blind, or Disabled (ABD)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, covering people 65 and older, and people determined blind or disabled by Social Security or the state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Most individuals with IDD have ABD Medicaid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Medicaid is required to receive Division of Developmental Disabilities (DDD) services at age 21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FamilyCare/Medicaid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1325" y="5794700"/>
            <a:ext cx="38100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28648" y="1829950"/>
            <a:ext cx="8350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 or Affordable Care Act (ACA) expansion Medicaid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Eligibility is based on income, not on an individual having a disability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Maximum gross income of $1,677/month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ABD Medicaid is a better option if an individual has a disability and is eligible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FamilyCare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5000" y="4037500"/>
            <a:ext cx="4519601" cy="261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50" y="1829950"/>
            <a:ext cx="5369400" cy="4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544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Noto Sans Symbols"/>
              <a:buChar char="❖"/>
            </a:pPr>
            <a:r>
              <a:rPr b="1" lang="en-US" sz="2400" u="sng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ABD Medicaid Programs:</a:t>
            </a:r>
            <a:endParaRPr b="1" sz="2400" u="sng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Supplemental Security Income (SSI) Medicaid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Medicaid Only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New Jersey Care … Special Medicaid Programs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NJ WorkAbility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Managed Long Term Services and Supports (MLTSS)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544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Multiple ABD programs, but only one application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544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❖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See the online brochure</a:t>
            </a:r>
            <a:endParaRPr/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ABD </a:t>
            </a: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0" name="Google Shape;5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7625" y="1625375"/>
            <a:ext cx="2621825" cy="513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idx="1" type="body"/>
          </p:nvPr>
        </p:nvSpPr>
        <p:spPr>
          <a:xfrm>
            <a:off x="628650" y="1829951"/>
            <a:ext cx="7886700" cy="48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Eligible individuals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who receive Supplemental Security Income (SSI) through the Social Security Administration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 separate application required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individuals determined eligible for SSI automatically receive full ABD Medicaid benefits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Eligibility is tied to the Social Security monthly resource limit: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$2,000/month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for individuals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Can apply for SSI on the Social Security website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https://www.ssa.gov/apply/ssi</a:t>
            </a:r>
            <a:endParaRPr/>
          </a:p>
        </p:txBody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SSI Medicaid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idx="1" type="body"/>
          </p:nvPr>
        </p:nvSpPr>
        <p:spPr>
          <a:xfrm>
            <a:off x="628650" y="1829950"/>
            <a:ext cx="7886700" cy="46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Individuals who do not receive SSI but have income and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resources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under SSI limits: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Gross monthly income below $974.25 for an individual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Resources below $2,000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62" name="Google Shape;62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Medicaid Only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/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 sz="33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" name="Google Shape;69;p9"/>
          <p:cNvSpPr txBox="1"/>
          <p:nvPr/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Online via the NJ FamilyCare website (preferred)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Apply here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In person at your local County Board of Social Services office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Find your local office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Print the application, fill in out, and mail it in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 pdf of the application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Call 1-800-701-0710 (TTY: 711) for assistance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6220" lvl="0" marL="3429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628650" y="18299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the bottom of the page and click “Health care issues” then the subscribe button.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NJ FamilyCare/Medicaid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DMAHS NJ FamilyCare/Medicaid ABD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75" name="Google Shape;75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